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9" r:id="rId2"/>
    <p:sldId id="256" r:id="rId3"/>
    <p:sldId id="257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D85CC-5D8F-4F56-B326-CF20B91D7E60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E89DA-CA35-476D-A915-006B7819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5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AE2ADCB-1252-4386-A2C1-E662B8132D9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446C10E-2FDE-40EB-9D78-C71DF2411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ADCB-1252-4386-A2C1-E662B8132D9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C10E-2FDE-40EB-9D78-C71DF2411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ADCB-1252-4386-A2C1-E662B8132D9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C10E-2FDE-40EB-9D78-C71DF2411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ADCB-1252-4386-A2C1-E662B8132D9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C10E-2FDE-40EB-9D78-C71DF2411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ADCB-1252-4386-A2C1-E662B8132D9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C10E-2FDE-40EB-9D78-C71DF2411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ADCB-1252-4386-A2C1-E662B8132D9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C10E-2FDE-40EB-9D78-C71DF24118E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ADCB-1252-4386-A2C1-E662B8132D9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C10E-2FDE-40EB-9D78-C71DF24118E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ADCB-1252-4386-A2C1-E662B8132D9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C10E-2FDE-40EB-9D78-C71DF2411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ADCB-1252-4386-A2C1-E662B8132D9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C10E-2FDE-40EB-9D78-C71DF2411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AE2ADCB-1252-4386-A2C1-E662B8132D9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446C10E-2FDE-40EB-9D78-C71DF2411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AE2ADCB-1252-4386-A2C1-E662B8132D9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446C10E-2FDE-40EB-9D78-C71DF2411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AE2ADCB-1252-4386-A2C1-E662B8132D9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446C10E-2FDE-40EB-9D78-C71DF24118E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REVISIÓN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Efectos de la actividad física en las capacidades funcionales de personas con parálisis cerebral</a:t>
            </a:r>
            <a:endParaRPr lang="es-E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3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23468" cy="864096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27200" y="2204864"/>
            <a:ext cx="5712179" cy="576064"/>
          </a:xfrm>
        </p:spPr>
        <p:txBody>
          <a:bodyPr>
            <a:normAutofit fontScale="92500"/>
          </a:bodyPr>
          <a:lstStyle/>
          <a:p>
            <a:r>
              <a:rPr lang="es-ES" b="1" dirty="0" smtClean="0"/>
              <a:t>PROGRAMAS DE ENTRENAMIENTO FUNCIONAL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536014" y="2852936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 estudios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dirty="0" smtClean="0"/>
              <a:t>2 medio acuático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dirty="0" smtClean="0"/>
              <a:t>3 especifico fitness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428002" y="3861048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RESULTADOS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dirty="0"/>
              <a:t>↑</a:t>
            </a:r>
            <a:r>
              <a:rPr lang="es-ES" sz="1400" dirty="0" smtClean="0"/>
              <a:t> capacidad aeróbica            físicamente más activos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dirty="0" smtClean="0"/>
              <a:t>↑</a:t>
            </a:r>
            <a:r>
              <a:rPr lang="es-ES" sz="1400" dirty="0" smtClean="0"/>
              <a:t> capacidad vital en un ESPIRÓMETRO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dirty="0" smtClean="0"/>
              <a:t>↑ ↑ </a:t>
            </a:r>
            <a:r>
              <a:rPr lang="es-ES" sz="1400" dirty="0" smtClean="0"/>
              <a:t>FUERZA, EQUILIBRIO, FLOTABILIDAD y DESPL. AGUA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dirty="0" smtClean="0"/>
              <a:t>MAYORES BENEFICIOS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" sz="1400" dirty="0" smtClean="0"/>
              <a:t>Entrenamiento &gt; de 2 días semana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" sz="1400" dirty="0" smtClean="0"/>
              <a:t>Duración </a:t>
            </a:r>
            <a:r>
              <a:rPr lang="es-ES" sz="1400" dirty="0" smtClean="0"/>
              <a:t> &gt; </a:t>
            </a:r>
            <a:r>
              <a:rPr lang="es-ES" sz="1400" dirty="0" smtClean="0"/>
              <a:t> a 3 semanas</a:t>
            </a:r>
            <a:endParaRPr lang="es-ES" sz="1400" dirty="0"/>
          </a:p>
        </p:txBody>
      </p:sp>
      <p:sp>
        <p:nvSpPr>
          <p:cNvPr id="6" name="5 Igual que"/>
          <p:cNvSpPr/>
          <p:nvPr/>
        </p:nvSpPr>
        <p:spPr>
          <a:xfrm>
            <a:off x="3463498" y="4277869"/>
            <a:ext cx="432048" cy="222557"/>
          </a:xfrm>
          <a:prstGeom prst="mathEqua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96541"/>
            <a:ext cx="1891873" cy="129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6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1492" y="836712"/>
            <a:ext cx="6196405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200" b="1" dirty="0" smtClean="0">
                <a:solidFill>
                  <a:schemeClr val="tx2"/>
                </a:solidFill>
              </a:rPr>
              <a:t>PROGRAMAS DE INTERVENCIÓN DE CAPACIDADES CONDICIONALES</a:t>
            </a:r>
            <a:endParaRPr lang="es-ES" sz="2200" b="1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61193" y="2071646"/>
            <a:ext cx="63367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10 Estudios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1400" dirty="0" smtClean="0"/>
              <a:t>1 EQUILIBRIO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1400" dirty="0" smtClean="0"/>
              <a:t>3 FUERZA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1400" dirty="0" smtClean="0"/>
              <a:t>6 RESISTENCIA</a:t>
            </a:r>
          </a:p>
          <a:p>
            <a:pPr lvl="1"/>
            <a:endParaRPr lang="es-ES" sz="1400" dirty="0" smtClean="0"/>
          </a:p>
          <a:p>
            <a:endParaRPr lang="es-ES" dirty="0"/>
          </a:p>
          <a:p>
            <a:r>
              <a:rPr lang="es-ES" sz="2800" b="1" dirty="0" smtClean="0"/>
              <a:t>RESULTADOS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400" dirty="0" smtClean="0"/>
              <a:t>↑ Equilibrio postural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400" dirty="0" smtClean="0"/>
              <a:t>↑</a:t>
            </a:r>
            <a:r>
              <a:rPr lang="es-ES" sz="1400" dirty="0" smtClean="0"/>
              <a:t> FUERZA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1400" dirty="0" smtClean="0"/>
              <a:t>Músculos flexo extensores de la cadera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1400" dirty="0" smtClean="0"/>
              <a:t>Extremidades inferiores y superiores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s-E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1400" dirty="0" smtClean="0"/>
              <a:t>Trabajo de fuerza                     PROPULSIÓN silla de ruedas</a:t>
            </a:r>
          </a:p>
          <a:p>
            <a:r>
              <a:rPr lang="es-ES" sz="1400" dirty="0"/>
              <a:t> </a:t>
            </a:r>
            <a:r>
              <a:rPr lang="es-ES" sz="1400" dirty="0" smtClean="0"/>
              <a:t>        (test 12’)</a:t>
            </a:r>
          </a:p>
          <a:p>
            <a:endParaRPr lang="es-ES" dirty="0"/>
          </a:p>
        </p:txBody>
      </p:sp>
      <p:sp>
        <p:nvSpPr>
          <p:cNvPr id="5" name="4 Flecha curvada hacia arriba"/>
          <p:cNvSpPr/>
          <p:nvPr/>
        </p:nvSpPr>
        <p:spPr>
          <a:xfrm>
            <a:off x="3131840" y="5351395"/>
            <a:ext cx="504056" cy="288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Flecha curvada hacia abajo"/>
          <p:cNvSpPr/>
          <p:nvPr/>
        </p:nvSpPr>
        <p:spPr>
          <a:xfrm>
            <a:off x="3131840" y="4909211"/>
            <a:ext cx="504056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420888"/>
            <a:ext cx="2669757" cy="12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r="7471"/>
          <a:stretch/>
        </p:blipFill>
        <p:spPr bwMode="auto">
          <a:xfrm>
            <a:off x="6300192" y="4582121"/>
            <a:ext cx="1828510" cy="122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1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267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600" dirty="0" smtClean="0"/>
              <a:t>Programas donde se trabajen la FUERZA y CAPACIDAD AERÓBICA los más efectivos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311098" y="5320175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1726922" y="4600095"/>
            <a:ext cx="1440160" cy="14401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582906" y="5035139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MIXTO </a:t>
            </a:r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572000" y="4997010"/>
            <a:ext cx="250013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↑↑  Capacidad vital y la forma física funcional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44" y="3032767"/>
            <a:ext cx="17907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3" r="15742"/>
          <a:stretch/>
        </p:blipFill>
        <p:spPr bwMode="auto">
          <a:xfrm>
            <a:off x="5462029" y="2744318"/>
            <a:ext cx="1760538" cy="164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ruz"/>
          <p:cNvSpPr/>
          <p:nvPr/>
        </p:nvSpPr>
        <p:spPr>
          <a:xfrm>
            <a:off x="4355976" y="3472859"/>
            <a:ext cx="432048" cy="419295"/>
          </a:xfrm>
          <a:prstGeom prst="plus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</TotalTime>
  <Words>131</Words>
  <Application>Microsoft Office PowerPoint</Application>
  <PresentationFormat>Presentación en pantalla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Chincheta</vt:lpstr>
      <vt:lpstr>REVISIÓN</vt:lpstr>
      <vt:lpstr>RESULTADOS</vt:lpstr>
      <vt:lpstr>Presentación de PowerPoint</vt:lpstr>
      <vt:lpstr>CONCLUSIONES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REVISIÓN</dc:title>
  <dc:creator>Luffi</dc:creator>
  <cp:lastModifiedBy>Luffi</cp:lastModifiedBy>
  <cp:revision>5</cp:revision>
  <dcterms:created xsi:type="dcterms:W3CDTF">2021-05-11T11:25:58Z</dcterms:created>
  <dcterms:modified xsi:type="dcterms:W3CDTF">2021-05-11T12:16:31Z</dcterms:modified>
</cp:coreProperties>
</file>